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8" r:id="rId2"/>
    <p:sldId id="267" r:id="rId3"/>
    <p:sldId id="261" r:id="rId4"/>
    <p:sldId id="266" r:id="rId5"/>
    <p:sldId id="265" r:id="rId6"/>
    <p:sldId id="262" r:id="rId7"/>
    <p:sldId id="264" r:id="rId8"/>
    <p:sldId id="263" r:id="rId9"/>
    <p:sldId id="268" r:id="rId10"/>
    <p:sldId id="269" r:id="rId11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879BFA"/>
    <a:srgbClr val="00A818"/>
    <a:srgbClr val="7603CD"/>
    <a:srgbClr val="7003C1"/>
    <a:srgbClr val="7C03D7"/>
    <a:srgbClr val="4900DA"/>
    <a:srgbClr val="CC00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6655" autoAdjust="0"/>
    <p:restoredTop sz="95313" autoAdjust="0"/>
  </p:normalViewPr>
  <p:slideViewPr>
    <p:cSldViewPr snapToGrid="0">
      <p:cViewPr varScale="1">
        <p:scale>
          <a:sx n="69" d="100"/>
          <a:sy n="69" d="100"/>
        </p:scale>
        <p:origin x="-708" y="-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3134" y="82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63049-DCDC-414B-B1EB-6C77465AD64F}" type="datetimeFigureOut">
              <a:rPr lang="tr-TR" smtClean="0"/>
              <a:pPr/>
              <a:t>26.02.2022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7217D-9B2E-425B-A802-2A36E3A4813D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xmlns="" val="2202686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xmlns="" id="{4B2DFB47-9C25-494A-A287-EB687899C6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Metin Yer Tutucusu 2">
            <a:extLst>
              <a:ext uri="{FF2B5EF4-FFF2-40B4-BE49-F238E27FC236}">
                <a16:creationId xmlns:a16="http://schemas.microsoft.com/office/drawing/2014/main" xmlns="" id="{A045C807-D1F3-41A0-B462-AF5A78CDB23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85761" y="2110399"/>
            <a:ext cx="3862127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rgbClr val="7603CD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BATCH</a:t>
            </a:r>
          </a:p>
        </p:txBody>
      </p:sp>
      <p:sp>
        <p:nvSpPr>
          <p:cNvPr id="18" name="Metin Yer Tutucusu 2">
            <a:extLst>
              <a:ext uri="{FF2B5EF4-FFF2-40B4-BE49-F238E27FC236}">
                <a16:creationId xmlns:a16="http://schemas.microsoft.com/office/drawing/2014/main" xmlns="" id="{883D7A1C-9D47-48E8-866E-E3301FB1D9B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385761" y="2841919"/>
            <a:ext cx="3862127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rgbClr val="7603CD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SELENIUM</a:t>
            </a:r>
          </a:p>
        </p:txBody>
      </p:sp>
      <p:sp>
        <p:nvSpPr>
          <p:cNvPr id="19" name="Metin Yer Tutucusu 2">
            <a:extLst>
              <a:ext uri="{FF2B5EF4-FFF2-40B4-BE49-F238E27FC236}">
                <a16:creationId xmlns:a16="http://schemas.microsoft.com/office/drawing/2014/main" xmlns="" id="{49D443E9-2E64-43DD-9DF9-FFF18E348244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4385761" y="3582583"/>
            <a:ext cx="3862127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rgbClr val="7603CD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10.12.2021</a:t>
            </a:r>
          </a:p>
        </p:txBody>
      </p:sp>
      <p:sp>
        <p:nvSpPr>
          <p:cNvPr id="20" name="Metin Yer Tutucusu 2">
            <a:extLst>
              <a:ext uri="{FF2B5EF4-FFF2-40B4-BE49-F238E27FC236}">
                <a16:creationId xmlns:a16="http://schemas.microsoft.com/office/drawing/2014/main" xmlns="" id="{9A350331-B818-45A3-AA85-8DDD87A8B4FD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385761" y="4277527"/>
            <a:ext cx="3862127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rgbClr val="7603CD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LOCATORS</a:t>
            </a:r>
          </a:p>
        </p:txBody>
      </p:sp>
    </p:spTree>
    <p:extLst>
      <p:ext uri="{BB962C8B-B14F-4D97-AF65-F5344CB8AC3E}">
        <p14:creationId xmlns:p14="http://schemas.microsoft.com/office/powerpoint/2010/main" xmlns="" val="1514293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Resim 14">
            <a:extLst>
              <a:ext uri="{FF2B5EF4-FFF2-40B4-BE49-F238E27FC236}">
                <a16:creationId xmlns:a16="http://schemas.microsoft.com/office/drawing/2014/main" xmlns="" id="{2835CA42-D903-453D-9616-3774ED63E1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88105" y="973015"/>
            <a:ext cx="6467295" cy="34314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45749" y="2146185"/>
            <a:ext cx="5895599" cy="139504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r-TR" dirty="0"/>
              <a:t>Başlık ekleyebilirsiniz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1698" y="4537185"/>
            <a:ext cx="6323702" cy="83545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32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Alt Başlık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B122749A-1C12-4BF2-8757-AE8175FB749F}"/>
              </a:ext>
            </a:extLst>
          </p:cNvPr>
          <p:cNvSpPr/>
          <p:nvPr userDrawn="1"/>
        </p:nvSpPr>
        <p:spPr>
          <a:xfrm>
            <a:off x="2860431" y="582794"/>
            <a:ext cx="1395048" cy="139504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xmlns="" id="{48E6897D-BEEC-4583-B3D3-5E748E4114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993369" y="711006"/>
            <a:ext cx="1069078" cy="1143819"/>
          </a:xfrm>
          <a:prstGeom prst="rect">
            <a:avLst/>
          </a:prstGeom>
        </p:spPr>
      </p:pic>
      <p:sp>
        <p:nvSpPr>
          <p:cNvPr id="17" name="İçerik Yer Tutucusu 16">
            <a:extLst>
              <a:ext uri="{FF2B5EF4-FFF2-40B4-BE49-F238E27FC236}">
                <a16:creationId xmlns:a16="http://schemas.microsoft.com/office/drawing/2014/main" xmlns="" id="{E22B0C5E-9A03-43D6-8D73-138115BBB0F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45350" y="1125538"/>
            <a:ext cx="4314825" cy="4246562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</p:spTree>
    <p:extLst>
      <p:ext uri="{BB962C8B-B14F-4D97-AF65-F5344CB8AC3E}">
        <p14:creationId xmlns:p14="http://schemas.microsoft.com/office/powerpoint/2010/main" xmlns="" val="648404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xmlns="" id="{D6A942E9-B88B-4488-956A-1FDFB7DF60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-1"/>
            <a:ext cx="12192000" cy="4818185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4ECB2E09-6F40-4FFB-8E34-A84E362B54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3907" y="3645105"/>
            <a:ext cx="9454662" cy="1110395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tr-TR" dirty="0"/>
              <a:t>Başlık ekleyebilirsiniz</a:t>
            </a:r>
          </a:p>
        </p:txBody>
      </p:sp>
      <p:sp>
        <p:nvSpPr>
          <p:cNvPr id="9" name="Metin Yer Tutucusu 8">
            <a:extLst>
              <a:ext uri="{FF2B5EF4-FFF2-40B4-BE49-F238E27FC236}">
                <a16:creationId xmlns:a16="http://schemas.microsoft.com/office/drawing/2014/main" xmlns="" id="{BDE3E704-D569-4FD5-B866-4250BD7F56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56250" y="5153025"/>
            <a:ext cx="6442075" cy="614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pPr lvl="0"/>
            <a:r>
              <a:rPr lang="tr-TR" dirty="0"/>
              <a:t>Alt Başlık Ekleyebilirsiniz</a:t>
            </a: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xmlns="" id="{26A75483-0EFB-4D83-8ED2-61D46C07F77F}"/>
              </a:ext>
            </a:extLst>
          </p:cNvPr>
          <p:cNvSpPr/>
          <p:nvPr userDrawn="1"/>
        </p:nvSpPr>
        <p:spPr>
          <a:xfrm>
            <a:off x="0" y="4789142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xmlns="" id="{1A9ADAD9-E11D-4F53-8DE7-113255256455}"/>
              </a:ext>
            </a:extLst>
          </p:cNvPr>
          <p:cNvSpPr/>
          <p:nvPr userDrawn="1"/>
        </p:nvSpPr>
        <p:spPr>
          <a:xfrm>
            <a:off x="0" y="4685859"/>
            <a:ext cx="1219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577AE173-14AC-4FD6-AB4B-E84E6525E8A0}"/>
              </a:ext>
            </a:extLst>
          </p:cNvPr>
          <p:cNvSpPr/>
          <p:nvPr userDrawn="1"/>
        </p:nvSpPr>
        <p:spPr>
          <a:xfrm>
            <a:off x="548053" y="3604845"/>
            <a:ext cx="1802423" cy="1802423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xmlns="" id="{A81CF918-904C-4404-AEED-8F129AE502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79556" y="3728367"/>
            <a:ext cx="1453742" cy="1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98577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bg>
      <p:bgPr>
        <a:solidFill>
          <a:schemeClr val="bg1">
            <a:alpha val="2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>
            <a:extLst>
              <a:ext uri="{FF2B5EF4-FFF2-40B4-BE49-F238E27FC236}">
                <a16:creationId xmlns:a16="http://schemas.microsoft.com/office/drawing/2014/main" xmlns="" id="{C3CA9DC0-6965-43AA-B515-69D8D5192DDA}"/>
              </a:ext>
            </a:extLst>
          </p:cNvPr>
          <p:cNvSpPr/>
          <p:nvPr userDrawn="1"/>
        </p:nvSpPr>
        <p:spPr>
          <a:xfrm>
            <a:off x="0" y="1055675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xmlns="" id="{52C5DCDE-CD0C-4DC9-A7A8-8883A6EBAB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12192000" cy="1081454"/>
          </a:xfrm>
          <a:prstGeom prst="rect">
            <a:avLst/>
          </a:prstGeom>
        </p:spPr>
      </p:pic>
      <p:sp>
        <p:nvSpPr>
          <p:cNvPr id="9" name="Metin Yer Tutucusu 2">
            <a:extLst>
              <a:ext uri="{FF2B5EF4-FFF2-40B4-BE49-F238E27FC236}">
                <a16:creationId xmlns:a16="http://schemas.microsoft.com/office/drawing/2014/main" xmlns="" id="{6978BF4F-159C-4D75-9513-36FD44E3276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96789" y="238500"/>
            <a:ext cx="10004366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Slayt başlığı ekleyiniz</a:t>
            </a:r>
          </a:p>
        </p:txBody>
      </p:sp>
      <p:sp>
        <p:nvSpPr>
          <p:cNvPr id="10" name="İçerik Yer Tutucusu 9">
            <a:extLst>
              <a:ext uri="{FF2B5EF4-FFF2-40B4-BE49-F238E27FC236}">
                <a16:creationId xmlns:a16="http://schemas.microsoft.com/office/drawing/2014/main" xmlns="" id="{0DA7B2DF-6603-4030-BBB1-B4C6B5ACD68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61669" y="1743836"/>
            <a:ext cx="10986046" cy="4770438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xmlns="" id="{E0B4FDC8-0D63-4220-A8D3-8199C4EFE56D}"/>
              </a:ext>
            </a:extLst>
          </p:cNvPr>
          <p:cNvSpPr/>
          <p:nvPr userDrawn="1"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rgbClr val="879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xmlns="" id="{373B041D-7E3B-4A3F-8704-E20400557613}"/>
              </a:ext>
            </a:extLst>
          </p:cNvPr>
          <p:cNvSpPr/>
          <p:nvPr userDrawn="1"/>
        </p:nvSpPr>
        <p:spPr>
          <a:xfrm>
            <a:off x="0" y="952392"/>
            <a:ext cx="1219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22C7A2D9-ED57-47CC-9637-72FD4CF146E7}"/>
              </a:ext>
            </a:extLst>
          </p:cNvPr>
          <p:cNvSpPr/>
          <p:nvPr userDrawn="1"/>
        </p:nvSpPr>
        <p:spPr>
          <a:xfrm>
            <a:off x="257907" y="110288"/>
            <a:ext cx="1395048" cy="139504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5" name="Resim 14">
            <a:extLst>
              <a:ext uri="{FF2B5EF4-FFF2-40B4-BE49-F238E27FC236}">
                <a16:creationId xmlns:a16="http://schemas.microsoft.com/office/drawing/2014/main" xmlns="" id="{81D6A544-9757-4DA2-8D7E-CEFB74A014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90845" y="238500"/>
            <a:ext cx="1069078" cy="114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30459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xmlns="" id="{E92B6E41-BC4A-4197-874E-886F97B24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02284"/>
            <a:ext cx="5181600" cy="4474679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xmlns="" id="{AB3ED334-B049-4E5E-8035-B74CC75777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702284"/>
            <a:ext cx="5181600" cy="4474679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xmlns="" id="{AEFC42D4-EBEC-43E8-844F-1C8957E6CAF8}"/>
              </a:ext>
            </a:extLst>
          </p:cNvPr>
          <p:cNvSpPr/>
          <p:nvPr userDrawn="1"/>
        </p:nvSpPr>
        <p:spPr>
          <a:xfrm>
            <a:off x="0" y="1055675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xmlns="" id="{C61D82E7-B163-479E-9E0A-7529C1EDB6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12192000" cy="1081454"/>
          </a:xfrm>
          <a:prstGeom prst="rect">
            <a:avLst/>
          </a:prstGeom>
        </p:spPr>
      </p:pic>
      <p:sp>
        <p:nvSpPr>
          <p:cNvPr id="9" name="Metin Yer Tutucusu 2">
            <a:extLst>
              <a:ext uri="{FF2B5EF4-FFF2-40B4-BE49-F238E27FC236}">
                <a16:creationId xmlns:a16="http://schemas.microsoft.com/office/drawing/2014/main" xmlns="" id="{E823FDDD-F128-4F1F-AC1A-243A70F7202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796789" y="238500"/>
            <a:ext cx="10004366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Slayt başlığı ekleyiniz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xmlns="" id="{C3DC858B-FC98-4235-82D7-ACD0A63FB048}"/>
              </a:ext>
            </a:extLst>
          </p:cNvPr>
          <p:cNvSpPr/>
          <p:nvPr userDrawn="1"/>
        </p:nvSpPr>
        <p:spPr>
          <a:xfrm>
            <a:off x="0" y="952392"/>
            <a:ext cx="1219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4F576446-3BA0-4F12-A8B8-F6B353621CD6}"/>
              </a:ext>
            </a:extLst>
          </p:cNvPr>
          <p:cNvSpPr/>
          <p:nvPr userDrawn="1"/>
        </p:nvSpPr>
        <p:spPr>
          <a:xfrm>
            <a:off x="257907" y="110288"/>
            <a:ext cx="1395048" cy="139504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xmlns="" id="{1B975AA5-DA26-4542-961E-83E4DAF9DD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90845" y="238500"/>
            <a:ext cx="1069078" cy="1143819"/>
          </a:xfrm>
          <a:prstGeom prst="rect">
            <a:avLst/>
          </a:prstGeom>
        </p:spPr>
      </p:pic>
      <p:sp>
        <p:nvSpPr>
          <p:cNvPr id="14" name="Dikdörtgen 13">
            <a:extLst>
              <a:ext uri="{FF2B5EF4-FFF2-40B4-BE49-F238E27FC236}">
                <a16:creationId xmlns:a16="http://schemas.microsoft.com/office/drawing/2014/main" xmlns="" id="{79B2548B-4B8B-40F1-A489-21BF1E0D5F88}"/>
              </a:ext>
            </a:extLst>
          </p:cNvPr>
          <p:cNvSpPr/>
          <p:nvPr userDrawn="1"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rgbClr val="879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xmlns="" val="3971961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ntent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xmlns="" id="{E92B6E41-BC4A-4197-874E-886F97B24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783526"/>
            <a:ext cx="5181600" cy="3393437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Century Gothic" panose="020B0502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Century Gothic" panose="020B0502020202020204" pitchFamily="34" charset="0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Century Gothic" panose="020B0502020202020204" pitchFamily="34" charset="0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Century Gothic" panose="020B0502020202020204" pitchFamily="34" charset="0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xmlns="" id="{AB3ED334-B049-4E5E-8035-B74CC75777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783526"/>
            <a:ext cx="5181600" cy="3393437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Century Gothic" panose="020B0502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Century Gothic" panose="020B0502020202020204" pitchFamily="34" charset="0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Century Gothic" panose="020B0502020202020204" pitchFamily="34" charset="0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Century Gothic" panose="020B0502020202020204" pitchFamily="34" charset="0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xmlns="" id="{AEFC42D4-EBEC-43E8-844F-1C8957E6CAF8}"/>
              </a:ext>
            </a:extLst>
          </p:cNvPr>
          <p:cNvSpPr/>
          <p:nvPr userDrawn="1"/>
        </p:nvSpPr>
        <p:spPr>
          <a:xfrm>
            <a:off x="0" y="1055675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xmlns="" id="{C61D82E7-B163-479E-9E0A-7529C1EDB6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12192000" cy="1081454"/>
          </a:xfrm>
          <a:prstGeom prst="rect">
            <a:avLst/>
          </a:prstGeom>
        </p:spPr>
      </p:pic>
      <p:sp>
        <p:nvSpPr>
          <p:cNvPr id="9" name="Metin Yer Tutucusu 2">
            <a:extLst>
              <a:ext uri="{FF2B5EF4-FFF2-40B4-BE49-F238E27FC236}">
                <a16:creationId xmlns:a16="http://schemas.microsoft.com/office/drawing/2014/main" xmlns="" id="{E823FDDD-F128-4F1F-AC1A-243A70F7202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796789" y="238500"/>
            <a:ext cx="10004366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Slayt başlığı ekleyiniz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xmlns="" id="{C3DC858B-FC98-4235-82D7-ACD0A63FB048}"/>
              </a:ext>
            </a:extLst>
          </p:cNvPr>
          <p:cNvSpPr/>
          <p:nvPr userDrawn="1"/>
        </p:nvSpPr>
        <p:spPr>
          <a:xfrm>
            <a:off x="0" y="952392"/>
            <a:ext cx="1219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4F576446-3BA0-4F12-A8B8-F6B353621CD6}"/>
              </a:ext>
            </a:extLst>
          </p:cNvPr>
          <p:cNvSpPr/>
          <p:nvPr userDrawn="1"/>
        </p:nvSpPr>
        <p:spPr>
          <a:xfrm>
            <a:off x="257907" y="110288"/>
            <a:ext cx="1395048" cy="139504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xmlns="" id="{1B975AA5-DA26-4542-961E-83E4DAF9DD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90845" y="238500"/>
            <a:ext cx="1069078" cy="1143819"/>
          </a:xfrm>
          <a:prstGeom prst="rect">
            <a:avLst/>
          </a:prstGeom>
        </p:spPr>
      </p:pic>
      <p:sp>
        <p:nvSpPr>
          <p:cNvPr id="14" name="Dikdörtgen 13">
            <a:extLst>
              <a:ext uri="{FF2B5EF4-FFF2-40B4-BE49-F238E27FC236}">
                <a16:creationId xmlns:a16="http://schemas.microsoft.com/office/drawing/2014/main" xmlns="" id="{79B2548B-4B8B-40F1-A489-21BF1E0D5F88}"/>
              </a:ext>
            </a:extLst>
          </p:cNvPr>
          <p:cNvSpPr/>
          <p:nvPr userDrawn="1"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rgbClr val="879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" name="Resim Yer Tutucusu 4">
            <a:extLst>
              <a:ext uri="{FF2B5EF4-FFF2-40B4-BE49-F238E27FC236}">
                <a16:creationId xmlns:a16="http://schemas.microsoft.com/office/drawing/2014/main" xmlns="" id="{9A8A5EDE-6D33-437E-9E3D-4C25834FF97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1624013"/>
            <a:ext cx="5181600" cy="1096962"/>
          </a:xfrm>
          <a:prstGeom prst="rect">
            <a:avLst/>
          </a:prstGeom>
        </p:spPr>
        <p:txBody>
          <a:bodyPr/>
          <a:lstStyle/>
          <a:p>
            <a:endParaRPr lang="tr-TR"/>
          </a:p>
        </p:txBody>
      </p:sp>
      <p:sp>
        <p:nvSpPr>
          <p:cNvPr id="15" name="Resim Yer Tutucusu 4">
            <a:extLst>
              <a:ext uri="{FF2B5EF4-FFF2-40B4-BE49-F238E27FC236}">
                <a16:creationId xmlns:a16="http://schemas.microsoft.com/office/drawing/2014/main" xmlns="" id="{A2D7425F-5011-48D0-ADA4-DED225E587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2200" y="1636286"/>
            <a:ext cx="5181600" cy="1096962"/>
          </a:xfrm>
          <a:prstGeom prst="rect">
            <a:avLst/>
          </a:prstGeom>
        </p:spPr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xmlns="" val="3702765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ub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xmlns="" id="{E92B6E41-BC4A-4197-874E-886F97B24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08192"/>
            <a:ext cx="5181600" cy="3868771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xmlns="" id="{AB3ED334-B049-4E5E-8035-B74CC75777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08192"/>
            <a:ext cx="5181600" cy="3868771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xmlns="" id="{AEFC42D4-EBEC-43E8-844F-1C8957E6CAF8}"/>
              </a:ext>
            </a:extLst>
          </p:cNvPr>
          <p:cNvSpPr/>
          <p:nvPr userDrawn="1"/>
        </p:nvSpPr>
        <p:spPr>
          <a:xfrm>
            <a:off x="0" y="1055675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xmlns="" id="{C61D82E7-B163-479E-9E0A-7529C1EDB6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12192000" cy="1081454"/>
          </a:xfrm>
          <a:prstGeom prst="rect">
            <a:avLst/>
          </a:prstGeom>
        </p:spPr>
      </p:pic>
      <p:sp>
        <p:nvSpPr>
          <p:cNvPr id="9" name="Metin Yer Tutucusu 2">
            <a:extLst>
              <a:ext uri="{FF2B5EF4-FFF2-40B4-BE49-F238E27FC236}">
                <a16:creationId xmlns:a16="http://schemas.microsoft.com/office/drawing/2014/main" xmlns="" id="{E823FDDD-F128-4F1F-AC1A-243A70F7202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796789" y="238500"/>
            <a:ext cx="10004366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Slayt başlığı ekleyiniz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xmlns="" id="{C3DC858B-FC98-4235-82D7-ACD0A63FB048}"/>
              </a:ext>
            </a:extLst>
          </p:cNvPr>
          <p:cNvSpPr/>
          <p:nvPr userDrawn="1"/>
        </p:nvSpPr>
        <p:spPr>
          <a:xfrm>
            <a:off x="0" y="952392"/>
            <a:ext cx="1219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4F576446-3BA0-4F12-A8B8-F6B353621CD6}"/>
              </a:ext>
            </a:extLst>
          </p:cNvPr>
          <p:cNvSpPr/>
          <p:nvPr userDrawn="1"/>
        </p:nvSpPr>
        <p:spPr>
          <a:xfrm>
            <a:off x="257907" y="110288"/>
            <a:ext cx="1395048" cy="139504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xmlns="" id="{1B975AA5-DA26-4542-961E-83E4DAF9DD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90845" y="238500"/>
            <a:ext cx="1069078" cy="1143819"/>
          </a:xfrm>
          <a:prstGeom prst="rect">
            <a:avLst/>
          </a:prstGeom>
        </p:spPr>
      </p:pic>
      <p:sp>
        <p:nvSpPr>
          <p:cNvPr id="14" name="Dikdörtgen 13">
            <a:extLst>
              <a:ext uri="{FF2B5EF4-FFF2-40B4-BE49-F238E27FC236}">
                <a16:creationId xmlns:a16="http://schemas.microsoft.com/office/drawing/2014/main" xmlns="" id="{79B2548B-4B8B-40F1-A489-21BF1E0D5F88}"/>
              </a:ext>
            </a:extLst>
          </p:cNvPr>
          <p:cNvSpPr/>
          <p:nvPr userDrawn="1"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rgbClr val="879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xmlns="" id="{012A7ED7-D58B-4344-AA5B-F1A805D8C9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701851"/>
            <a:ext cx="5181600" cy="606374"/>
          </a:xfrm>
          <a:prstGeom prst="rect">
            <a:avLst/>
          </a:prstGeom>
          <a:solidFill>
            <a:srgbClr val="879BFA"/>
          </a:solidFill>
        </p:spPr>
        <p:txBody>
          <a:bodyPr anchor="ctr"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pPr lvl="0"/>
            <a:r>
              <a:rPr lang="tr-TR" dirty="0"/>
              <a:t>Başlık</a:t>
            </a:r>
          </a:p>
        </p:txBody>
      </p:sp>
      <p:sp>
        <p:nvSpPr>
          <p:cNvPr id="15" name="Metin Yer Tutucusu 4">
            <a:extLst>
              <a:ext uri="{FF2B5EF4-FFF2-40B4-BE49-F238E27FC236}">
                <a16:creationId xmlns:a16="http://schemas.microsoft.com/office/drawing/2014/main" xmlns="" id="{650E23FC-2C1A-4520-8F9D-4B020EDBEE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72200" y="1701818"/>
            <a:ext cx="5181600" cy="606374"/>
          </a:xfrm>
          <a:prstGeom prst="rect">
            <a:avLst/>
          </a:prstGeom>
          <a:solidFill>
            <a:srgbClr val="879BFA"/>
          </a:solidFill>
        </p:spPr>
        <p:txBody>
          <a:bodyPr anchor="ctr"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pPr lvl="0"/>
            <a:r>
              <a:rPr lang="tr-TR" dirty="0"/>
              <a:t>Başlık</a:t>
            </a:r>
          </a:p>
        </p:txBody>
      </p:sp>
    </p:spTree>
    <p:extLst>
      <p:ext uri="{BB962C8B-B14F-4D97-AF65-F5344CB8AC3E}">
        <p14:creationId xmlns:p14="http://schemas.microsoft.com/office/powerpoint/2010/main" xmlns="" val="2133246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ntent With Imag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xmlns="" id="{E92B6E41-BC4A-4197-874E-886F97B24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343614"/>
            <a:ext cx="5181600" cy="2833350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Century Gothic" panose="020B0502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Century Gothic" panose="020B0502020202020204" pitchFamily="34" charset="0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Century Gothic" panose="020B0502020202020204" pitchFamily="34" charset="0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Century Gothic" panose="020B0502020202020204" pitchFamily="34" charset="0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xmlns="" id="{AB3ED334-B049-4E5E-8035-B74CC75777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343614"/>
            <a:ext cx="5181600" cy="2833350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Century Gothic" panose="020B0502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Century Gothic" panose="020B0502020202020204" pitchFamily="34" charset="0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Century Gothic" panose="020B0502020202020204" pitchFamily="34" charset="0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Century Gothic" panose="020B0502020202020204" pitchFamily="34" charset="0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xmlns="" id="{AEFC42D4-EBEC-43E8-844F-1C8957E6CAF8}"/>
              </a:ext>
            </a:extLst>
          </p:cNvPr>
          <p:cNvSpPr/>
          <p:nvPr userDrawn="1"/>
        </p:nvSpPr>
        <p:spPr>
          <a:xfrm>
            <a:off x="0" y="1055675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xmlns="" id="{C61D82E7-B163-479E-9E0A-7529C1EDB6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12192000" cy="1081454"/>
          </a:xfrm>
          <a:prstGeom prst="rect">
            <a:avLst/>
          </a:prstGeom>
        </p:spPr>
      </p:pic>
      <p:sp>
        <p:nvSpPr>
          <p:cNvPr id="9" name="Metin Yer Tutucusu 2">
            <a:extLst>
              <a:ext uri="{FF2B5EF4-FFF2-40B4-BE49-F238E27FC236}">
                <a16:creationId xmlns:a16="http://schemas.microsoft.com/office/drawing/2014/main" xmlns="" id="{E823FDDD-F128-4F1F-AC1A-243A70F7202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796789" y="238500"/>
            <a:ext cx="10004366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Slayt başlığı ekleyiniz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xmlns="" id="{C3DC858B-FC98-4235-82D7-ACD0A63FB048}"/>
              </a:ext>
            </a:extLst>
          </p:cNvPr>
          <p:cNvSpPr/>
          <p:nvPr userDrawn="1"/>
        </p:nvSpPr>
        <p:spPr>
          <a:xfrm>
            <a:off x="0" y="952392"/>
            <a:ext cx="1219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4F576446-3BA0-4F12-A8B8-F6B353621CD6}"/>
              </a:ext>
            </a:extLst>
          </p:cNvPr>
          <p:cNvSpPr/>
          <p:nvPr userDrawn="1"/>
        </p:nvSpPr>
        <p:spPr>
          <a:xfrm>
            <a:off x="257907" y="110288"/>
            <a:ext cx="1395048" cy="139504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xmlns="" id="{1B975AA5-DA26-4542-961E-83E4DAF9DD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90845" y="238500"/>
            <a:ext cx="1069078" cy="1143819"/>
          </a:xfrm>
          <a:prstGeom prst="rect">
            <a:avLst/>
          </a:prstGeom>
        </p:spPr>
      </p:pic>
      <p:sp>
        <p:nvSpPr>
          <p:cNvPr id="14" name="Dikdörtgen 13">
            <a:extLst>
              <a:ext uri="{FF2B5EF4-FFF2-40B4-BE49-F238E27FC236}">
                <a16:creationId xmlns:a16="http://schemas.microsoft.com/office/drawing/2014/main" xmlns="" id="{79B2548B-4B8B-40F1-A489-21BF1E0D5F88}"/>
              </a:ext>
            </a:extLst>
          </p:cNvPr>
          <p:cNvSpPr/>
          <p:nvPr userDrawn="1"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rgbClr val="879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xmlns="" id="{012A7ED7-D58B-4344-AA5B-F1A805D8C9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729107"/>
            <a:ext cx="5181600" cy="606374"/>
          </a:xfrm>
          <a:prstGeom prst="rect">
            <a:avLst/>
          </a:prstGeom>
          <a:solidFill>
            <a:srgbClr val="879BFA"/>
          </a:solidFill>
        </p:spPr>
        <p:txBody>
          <a:bodyPr anchor="ctr"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pPr lvl="0"/>
            <a:r>
              <a:rPr lang="tr-TR" dirty="0"/>
              <a:t>Başlık</a:t>
            </a:r>
          </a:p>
        </p:txBody>
      </p:sp>
      <p:sp>
        <p:nvSpPr>
          <p:cNvPr id="15" name="Metin Yer Tutucusu 4">
            <a:extLst>
              <a:ext uri="{FF2B5EF4-FFF2-40B4-BE49-F238E27FC236}">
                <a16:creationId xmlns:a16="http://schemas.microsoft.com/office/drawing/2014/main" xmlns="" id="{650E23FC-2C1A-4520-8F9D-4B020EDBEE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72200" y="2729074"/>
            <a:ext cx="5181600" cy="606374"/>
          </a:xfrm>
          <a:prstGeom prst="rect">
            <a:avLst/>
          </a:prstGeom>
          <a:solidFill>
            <a:srgbClr val="879BFA"/>
          </a:solidFill>
        </p:spPr>
        <p:txBody>
          <a:bodyPr anchor="ctr"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pPr lvl="0"/>
            <a:r>
              <a:rPr lang="tr-TR" dirty="0"/>
              <a:t>Başlık</a:t>
            </a:r>
          </a:p>
        </p:txBody>
      </p:sp>
      <p:sp>
        <p:nvSpPr>
          <p:cNvPr id="17" name="Resim Yer Tutucusu 4">
            <a:extLst>
              <a:ext uri="{FF2B5EF4-FFF2-40B4-BE49-F238E27FC236}">
                <a16:creationId xmlns:a16="http://schemas.microsoft.com/office/drawing/2014/main" xmlns="" id="{2DCDF228-10DC-4D26-9CC1-C3DA933707C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1624013"/>
            <a:ext cx="5181600" cy="1096962"/>
          </a:xfrm>
          <a:prstGeom prst="rect">
            <a:avLst/>
          </a:prstGeom>
        </p:spPr>
        <p:txBody>
          <a:bodyPr/>
          <a:lstStyle/>
          <a:p>
            <a:endParaRPr lang="tr-TR"/>
          </a:p>
        </p:txBody>
      </p:sp>
      <p:sp>
        <p:nvSpPr>
          <p:cNvPr id="18" name="Resim Yer Tutucusu 4">
            <a:extLst>
              <a:ext uri="{FF2B5EF4-FFF2-40B4-BE49-F238E27FC236}">
                <a16:creationId xmlns:a16="http://schemas.microsoft.com/office/drawing/2014/main" xmlns="" id="{7D0DA630-5F9E-46EA-A884-6A09488CEB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72200" y="1596161"/>
            <a:ext cx="5181600" cy="1096962"/>
          </a:xfrm>
          <a:prstGeom prst="rect">
            <a:avLst/>
          </a:prstGeom>
        </p:spPr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xmlns="" val="674326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xmlns="" id="{E92B6E41-BC4A-4197-874E-886F97B24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4522" y="1702284"/>
            <a:ext cx="3374571" cy="4671628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xmlns="" id="{AEFC42D4-EBEC-43E8-844F-1C8957E6CAF8}"/>
              </a:ext>
            </a:extLst>
          </p:cNvPr>
          <p:cNvSpPr/>
          <p:nvPr userDrawn="1"/>
        </p:nvSpPr>
        <p:spPr>
          <a:xfrm>
            <a:off x="0" y="1055675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xmlns="" id="{C61D82E7-B163-479E-9E0A-7529C1EDB6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12192000" cy="1081454"/>
          </a:xfrm>
          <a:prstGeom prst="rect">
            <a:avLst/>
          </a:prstGeom>
        </p:spPr>
      </p:pic>
      <p:sp>
        <p:nvSpPr>
          <p:cNvPr id="9" name="Metin Yer Tutucusu 2">
            <a:extLst>
              <a:ext uri="{FF2B5EF4-FFF2-40B4-BE49-F238E27FC236}">
                <a16:creationId xmlns:a16="http://schemas.microsoft.com/office/drawing/2014/main" xmlns="" id="{E823FDDD-F128-4F1F-AC1A-243A70F7202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796789" y="238500"/>
            <a:ext cx="10004366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Slayt başlığı ekleyiniz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xmlns="" id="{C3DC858B-FC98-4235-82D7-ACD0A63FB048}"/>
              </a:ext>
            </a:extLst>
          </p:cNvPr>
          <p:cNvSpPr/>
          <p:nvPr userDrawn="1"/>
        </p:nvSpPr>
        <p:spPr>
          <a:xfrm>
            <a:off x="0" y="952392"/>
            <a:ext cx="1219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4F576446-3BA0-4F12-A8B8-F6B353621CD6}"/>
              </a:ext>
            </a:extLst>
          </p:cNvPr>
          <p:cNvSpPr/>
          <p:nvPr userDrawn="1"/>
        </p:nvSpPr>
        <p:spPr>
          <a:xfrm>
            <a:off x="257907" y="110288"/>
            <a:ext cx="1395048" cy="139504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xmlns="" id="{1B975AA5-DA26-4542-961E-83E4DAF9DD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90845" y="238500"/>
            <a:ext cx="1069078" cy="1143819"/>
          </a:xfrm>
          <a:prstGeom prst="rect">
            <a:avLst/>
          </a:prstGeom>
        </p:spPr>
      </p:pic>
      <p:sp>
        <p:nvSpPr>
          <p:cNvPr id="14" name="Dikdörtgen 13">
            <a:extLst>
              <a:ext uri="{FF2B5EF4-FFF2-40B4-BE49-F238E27FC236}">
                <a16:creationId xmlns:a16="http://schemas.microsoft.com/office/drawing/2014/main" xmlns="" id="{79B2548B-4B8B-40F1-A489-21BF1E0D5F88}"/>
              </a:ext>
            </a:extLst>
          </p:cNvPr>
          <p:cNvSpPr/>
          <p:nvPr userDrawn="1"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rgbClr val="879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İçerik Yer Tutucusu 2">
            <a:extLst>
              <a:ext uri="{FF2B5EF4-FFF2-40B4-BE49-F238E27FC236}">
                <a16:creationId xmlns:a16="http://schemas.microsoft.com/office/drawing/2014/main" xmlns="" id="{2B4A57F8-BCD9-4954-8282-C0B0FFE2BA60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408714" y="1701850"/>
            <a:ext cx="3374571" cy="4671628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15" name="İçerik Yer Tutucusu 2">
            <a:extLst>
              <a:ext uri="{FF2B5EF4-FFF2-40B4-BE49-F238E27FC236}">
                <a16:creationId xmlns:a16="http://schemas.microsoft.com/office/drawing/2014/main" xmlns="" id="{812BDFCF-5A6A-4551-AD20-3F096E3018C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202906" y="1701851"/>
            <a:ext cx="3374571" cy="4671628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</p:spTree>
    <p:extLst>
      <p:ext uri="{BB962C8B-B14F-4D97-AF65-F5344CB8AC3E}">
        <p14:creationId xmlns:p14="http://schemas.microsoft.com/office/powerpoint/2010/main" xmlns="" val="1813536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ip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xmlns="" id="{E92B6E41-BC4A-4197-874E-886F97B24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4522" y="2219228"/>
            <a:ext cx="3374571" cy="4154684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xmlns="" id="{AEFC42D4-EBEC-43E8-844F-1C8957E6CAF8}"/>
              </a:ext>
            </a:extLst>
          </p:cNvPr>
          <p:cNvSpPr/>
          <p:nvPr userDrawn="1"/>
        </p:nvSpPr>
        <p:spPr>
          <a:xfrm>
            <a:off x="0" y="1055675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xmlns="" id="{C61D82E7-B163-479E-9E0A-7529C1EDB6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12192000" cy="1081454"/>
          </a:xfrm>
          <a:prstGeom prst="rect">
            <a:avLst/>
          </a:prstGeom>
        </p:spPr>
      </p:pic>
      <p:sp>
        <p:nvSpPr>
          <p:cNvPr id="9" name="Metin Yer Tutucusu 2">
            <a:extLst>
              <a:ext uri="{FF2B5EF4-FFF2-40B4-BE49-F238E27FC236}">
                <a16:creationId xmlns:a16="http://schemas.microsoft.com/office/drawing/2014/main" xmlns="" id="{E823FDDD-F128-4F1F-AC1A-243A70F7202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796789" y="238500"/>
            <a:ext cx="10004366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Slayt başlığı ekleyiniz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xmlns="" id="{C3DC858B-FC98-4235-82D7-ACD0A63FB048}"/>
              </a:ext>
            </a:extLst>
          </p:cNvPr>
          <p:cNvSpPr/>
          <p:nvPr userDrawn="1"/>
        </p:nvSpPr>
        <p:spPr>
          <a:xfrm>
            <a:off x="0" y="952392"/>
            <a:ext cx="1219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4F576446-3BA0-4F12-A8B8-F6B353621CD6}"/>
              </a:ext>
            </a:extLst>
          </p:cNvPr>
          <p:cNvSpPr/>
          <p:nvPr userDrawn="1"/>
        </p:nvSpPr>
        <p:spPr>
          <a:xfrm>
            <a:off x="257907" y="110288"/>
            <a:ext cx="1395048" cy="139504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xmlns="" id="{1B975AA5-DA26-4542-961E-83E4DAF9DD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90845" y="238500"/>
            <a:ext cx="1069078" cy="1143819"/>
          </a:xfrm>
          <a:prstGeom prst="rect">
            <a:avLst/>
          </a:prstGeom>
        </p:spPr>
      </p:pic>
      <p:sp>
        <p:nvSpPr>
          <p:cNvPr id="14" name="Dikdörtgen 13">
            <a:extLst>
              <a:ext uri="{FF2B5EF4-FFF2-40B4-BE49-F238E27FC236}">
                <a16:creationId xmlns:a16="http://schemas.microsoft.com/office/drawing/2014/main" xmlns="" id="{79B2548B-4B8B-40F1-A489-21BF1E0D5F88}"/>
              </a:ext>
            </a:extLst>
          </p:cNvPr>
          <p:cNvSpPr/>
          <p:nvPr userDrawn="1"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rgbClr val="879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İçerik Yer Tutucusu 2">
            <a:extLst>
              <a:ext uri="{FF2B5EF4-FFF2-40B4-BE49-F238E27FC236}">
                <a16:creationId xmlns:a16="http://schemas.microsoft.com/office/drawing/2014/main" xmlns="" id="{2B4A57F8-BCD9-4954-8282-C0B0FFE2BA60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408714" y="2218794"/>
            <a:ext cx="3374571" cy="4154684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15" name="İçerik Yer Tutucusu 2">
            <a:extLst>
              <a:ext uri="{FF2B5EF4-FFF2-40B4-BE49-F238E27FC236}">
                <a16:creationId xmlns:a16="http://schemas.microsoft.com/office/drawing/2014/main" xmlns="" id="{812BDFCF-5A6A-4551-AD20-3F096E3018C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202906" y="2218795"/>
            <a:ext cx="3374571" cy="4154684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16" name="Metin Yer Tutucusu 4">
            <a:extLst>
              <a:ext uri="{FF2B5EF4-FFF2-40B4-BE49-F238E27FC236}">
                <a16:creationId xmlns:a16="http://schemas.microsoft.com/office/drawing/2014/main" xmlns="" id="{257500A3-56D8-48BB-A3EF-81F432D747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4522" y="1558661"/>
            <a:ext cx="3374571" cy="606374"/>
          </a:xfrm>
          <a:prstGeom prst="rect">
            <a:avLst/>
          </a:prstGeom>
          <a:solidFill>
            <a:srgbClr val="879BFA"/>
          </a:solidFill>
        </p:spPr>
        <p:txBody>
          <a:bodyPr anchor="ctr"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pPr lvl="0"/>
            <a:r>
              <a:rPr lang="tr-TR" dirty="0"/>
              <a:t>Başlık</a:t>
            </a:r>
          </a:p>
        </p:txBody>
      </p:sp>
      <p:sp>
        <p:nvSpPr>
          <p:cNvPr id="17" name="Metin Yer Tutucusu 4">
            <a:extLst>
              <a:ext uri="{FF2B5EF4-FFF2-40B4-BE49-F238E27FC236}">
                <a16:creationId xmlns:a16="http://schemas.microsoft.com/office/drawing/2014/main" xmlns="" id="{F4EF3C18-9E35-4DD8-862E-EC1B695863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8713" y="1575701"/>
            <a:ext cx="3374571" cy="606374"/>
          </a:xfrm>
          <a:prstGeom prst="rect">
            <a:avLst/>
          </a:prstGeom>
          <a:solidFill>
            <a:srgbClr val="879BFA"/>
          </a:solidFill>
        </p:spPr>
        <p:txBody>
          <a:bodyPr anchor="ctr"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pPr lvl="0"/>
            <a:r>
              <a:rPr lang="tr-TR" dirty="0"/>
              <a:t>Başlık</a:t>
            </a:r>
          </a:p>
        </p:txBody>
      </p:sp>
      <p:sp>
        <p:nvSpPr>
          <p:cNvPr id="18" name="Metin Yer Tutucusu 4">
            <a:extLst>
              <a:ext uri="{FF2B5EF4-FFF2-40B4-BE49-F238E27FC236}">
                <a16:creationId xmlns:a16="http://schemas.microsoft.com/office/drawing/2014/main" xmlns="" id="{139FEE47-CFA5-48EB-84FD-D45249ABD6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2904" y="1586824"/>
            <a:ext cx="3374571" cy="606374"/>
          </a:xfrm>
          <a:prstGeom prst="rect">
            <a:avLst/>
          </a:prstGeom>
          <a:solidFill>
            <a:srgbClr val="879BFA"/>
          </a:solidFill>
        </p:spPr>
        <p:txBody>
          <a:bodyPr anchor="ctr"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pPr lvl="0"/>
            <a:r>
              <a:rPr lang="tr-TR" dirty="0"/>
              <a:t>Başlık</a:t>
            </a:r>
          </a:p>
        </p:txBody>
      </p:sp>
    </p:spTree>
    <p:extLst>
      <p:ext uri="{BB962C8B-B14F-4D97-AF65-F5344CB8AC3E}">
        <p14:creationId xmlns:p14="http://schemas.microsoft.com/office/powerpoint/2010/main" xmlns="" val="1747998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xmlns="" id="{CD1F3B27-B42C-40E0-B0C5-47A9678833C6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465838" y="-123825"/>
            <a:ext cx="6412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93926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2" r:id="rId4"/>
    <p:sldLayoutId id="2147483661" r:id="rId5"/>
    <p:sldLayoutId id="2147483659" r:id="rId6"/>
    <p:sldLayoutId id="2147483662" r:id="rId7"/>
    <p:sldLayoutId id="2147483658" r:id="rId8"/>
    <p:sldLayoutId id="2147483660" r:id="rId9"/>
    <p:sldLayoutId id="2147483657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İçerik Yer Tutucusu 2">
            <a:extLst>
              <a:ext uri="{FF2B5EF4-FFF2-40B4-BE49-F238E27FC236}">
                <a16:creationId xmlns:a16="http://schemas.microsoft.com/office/drawing/2014/main" xmlns="" id="{EA69906B-1D9D-8442-956C-9731F990DC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47170" y="1415588"/>
            <a:ext cx="9939001" cy="5203911"/>
          </a:xfrm>
        </p:spPr>
      </p:pic>
      <p:sp>
        <p:nvSpPr>
          <p:cNvPr id="6" name="Metin Yer Tutucusu 5">
            <a:extLst>
              <a:ext uri="{FF2B5EF4-FFF2-40B4-BE49-F238E27FC236}">
                <a16:creationId xmlns:a16="http://schemas.microsoft.com/office/drawing/2014/main" xmlns="" id="{FC063B07-B1D8-4085-956B-F87C73DCEC03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xmlns="" val="3346555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Yer Tutucusu 5">
            <a:extLst>
              <a:ext uri="{FF2B5EF4-FFF2-40B4-BE49-F238E27FC236}">
                <a16:creationId xmlns:a16="http://schemas.microsoft.com/office/drawing/2014/main" xmlns="" id="{FC063B07-B1D8-4085-956B-F87C73DCEC03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" name="İçerik Yer Tutucusu 2">
            <a:extLst>
              <a:ext uri="{FF2B5EF4-FFF2-40B4-BE49-F238E27FC236}">
                <a16:creationId xmlns:a16="http://schemas.microsoft.com/office/drawing/2014/main" xmlns="" id="{1BC2173A-C6AC-994C-A6A5-2053DDCE02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95399" y="1421034"/>
            <a:ext cx="11218640" cy="5011664"/>
          </a:xfrm>
        </p:spPr>
      </p:pic>
    </p:spTree>
    <p:extLst>
      <p:ext uri="{BB962C8B-B14F-4D97-AF65-F5344CB8AC3E}">
        <p14:creationId xmlns:p14="http://schemas.microsoft.com/office/powerpoint/2010/main" xmlns="" val="2851904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Yer Tutucusu 5">
            <a:extLst>
              <a:ext uri="{FF2B5EF4-FFF2-40B4-BE49-F238E27FC236}">
                <a16:creationId xmlns:a16="http://schemas.microsoft.com/office/drawing/2014/main" xmlns="" id="{FC063B07-B1D8-4085-956B-F87C73DCEC03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" name="İçerik Yer Tutucusu 2">
            <a:extLst>
              <a:ext uri="{FF2B5EF4-FFF2-40B4-BE49-F238E27FC236}">
                <a16:creationId xmlns:a16="http://schemas.microsoft.com/office/drawing/2014/main" xmlns="" id="{198DDBE2-24F8-D94C-8621-94D22A9DE56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96789" y="1488285"/>
            <a:ext cx="9727931" cy="5131215"/>
          </a:xfrm>
        </p:spPr>
      </p:pic>
    </p:spTree>
    <p:extLst>
      <p:ext uri="{BB962C8B-B14F-4D97-AF65-F5344CB8AC3E}">
        <p14:creationId xmlns:p14="http://schemas.microsoft.com/office/powerpoint/2010/main" xmlns="" val="3178367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Yer Tutucusu 5">
            <a:extLst>
              <a:ext uri="{FF2B5EF4-FFF2-40B4-BE49-F238E27FC236}">
                <a16:creationId xmlns:a16="http://schemas.microsoft.com/office/drawing/2014/main" xmlns="" id="{FC063B07-B1D8-4085-956B-F87C73DCEC03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xmlns="" id="{7DE53059-618C-0E41-AD4D-9E86896B64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96531" y="1371548"/>
            <a:ext cx="10004365" cy="5276167"/>
          </a:xfrm>
        </p:spPr>
      </p:pic>
    </p:spTree>
    <p:extLst>
      <p:ext uri="{BB962C8B-B14F-4D97-AF65-F5344CB8AC3E}">
        <p14:creationId xmlns:p14="http://schemas.microsoft.com/office/powerpoint/2010/main" xmlns="" val="3838189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Yer Tutucusu 5">
            <a:extLst>
              <a:ext uri="{FF2B5EF4-FFF2-40B4-BE49-F238E27FC236}">
                <a16:creationId xmlns:a16="http://schemas.microsoft.com/office/drawing/2014/main" xmlns="" id="{FC063B07-B1D8-4085-956B-F87C73DCEC03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" name="İçerik Yer Tutucusu 2">
            <a:extLst>
              <a:ext uri="{FF2B5EF4-FFF2-40B4-BE49-F238E27FC236}">
                <a16:creationId xmlns:a16="http://schemas.microsoft.com/office/drawing/2014/main" xmlns="" id="{FE42F9D9-2ECA-C841-B03B-A6E7CEF99F0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03498" y="1451940"/>
            <a:ext cx="9584867" cy="5062007"/>
          </a:xfrm>
        </p:spPr>
      </p:pic>
    </p:spTree>
    <p:extLst>
      <p:ext uri="{BB962C8B-B14F-4D97-AF65-F5344CB8AC3E}">
        <p14:creationId xmlns:p14="http://schemas.microsoft.com/office/powerpoint/2010/main" xmlns="" val="1648282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Yer Tutucusu 5">
            <a:extLst>
              <a:ext uri="{FF2B5EF4-FFF2-40B4-BE49-F238E27FC236}">
                <a16:creationId xmlns:a16="http://schemas.microsoft.com/office/drawing/2014/main" xmlns="" id="{FC063B07-B1D8-4085-956B-F87C73DCEC03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" name="İçerik Yer Tutucusu 2">
            <a:extLst>
              <a:ext uri="{FF2B5EF4-FFF2-40B4-BE49-F238E27FC236}">
                <a16:creationId xmlns:a16="http://schemas.microsoft.com/office/drawing/2014/main" xmlns="" id="{2294BB07-BF93-C645-AC64-F06D2EE9FB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82478" y="1247802"/>
            <a:ext cx="10020782" cy="5269955"/>
          </a:xfrm>
        </p:spPr>
      </p:pic>
    </p:spTree>
    <p:extLst>
      <p:ext uri="{BB962C8B-B14F-4D97-AF65-F5344CB8AC3E}">
        <p14:creationId xmlns:p14="http://schemas.microsoft.com/office/powerpoint/2010/main" xmlns="" val="101936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Yer Tutucusu 5">
            <a:extLst>
              <a:ext uri="{FF2B5EF4-FFF2-40B4-BE49-F238E27FC236}">
                <a16:creationId xmlns:a16="http://schemas.microsoft.com/office/drawing/2014/main" xmlns="" id="{FC063B07-B1D8-4085-956B-F87C73DCEC03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" name="İçerik Yer Tutucusu 2">
            <a:extLst>
              <a:ext uri="{FF2B5EF4-FFF2-40B4-BE49-F238E27FC236}">
                <a16:creationId xmlns:a16="http://schemas.microsoft.com/office/drawing/2014/main" xmlns="" id="{D429EC42-4B45-AB42-9AF0-4950869155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08050" y="1354973"/>
            <a:ext cx="9947602" cy="5264527"/>
          </a:xfrm>
        </p:spPr>
      </p:pic>
    </p:spTree>
    <p:extLst>
      <p:ext uri="{BB962C8B-B14F-4D97-AF65-F5344CB8AC3E}">
        <p14:creationId xmlns:p14="http://schemas.microsoft.com/office/powerpoint/2010/main" xmlns="" val="3821308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Yer Tutucusu 5">
            <a:extLst>
              <a:ext uri="{FF2B5EF4-FFF2-40B4-BE49-F238E27FC236}">
                <a16:creationId xmlns:a16="http://schemas.microsoft.com/office/drawing/2014/main" xmlns="" id="{FC063B07-B1D8-4085-956B-F87C73DCEC03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" name="İçerik Yer Tutucusu 2">
            <a:extLst>
              <a:ext uri="{FF2B5EF4-FFF2-40B4-BE49-F238E27FC236}">
                <a16:creationId xmlns:a16="http://schemas.microsoft.com/office/drawing/2014/main" xmlns="" id="{F74E955D-ED36-6546-A59B-42CADD26FB6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03743" y="1207609"/>
            <a:ext cx="10308364" cy="5411891"/>
          </a:xfrm>
        </p:spPr>
      </p:pic>
    </p:spTree>
    <p:extLst>
      <p:ext uri="{BB962C8B-B14F-4D97-AF65-F5344CB8AC3E}">
        <p14:creationId xmlns:p14="http://schemas.microsoft.com/office/powerpoint/2010/main" xmlns="" val="2142162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Yer Tutucusu 5">
            <a:extLst>
              <a:ext uri="{FF2B5EF4-FFF2-40B4-BE49-F238E27FC236}">
                <a16:creationId xmlns:a16="http://schemas.microsoft.com/office/drawing/2014/main" xmlns="" id="{FC063B07-B1D8-4085-956B-F87C73DCEC03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" name="İçerik Yer Tutucusu 2">
            <a:extLst>
              <a:ext uri="{FF2B5EF4-FFF2-40B4-BE49-F238E27FC236}">
                <a16:creationId xmlns:a16="http://schemas.microsoft.com/office/drawing/2014/main" xmlns="" id="{E1807CCD-FAD6-254C-AB4E-467BDC714F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76153" y="1325917"/>
            <a:ext cx="10009150" cy="5208523"/>
          </a:xfrm>
        </p:spPr>
      </p:pic>
    </p:spTree>
    <p:extLst>
      <p:ext uri="{BB962C8B-B14F-4D97-AF65-F5344CB8AC3E}">
        <p14:creationId xmlns:p14="http://schemas.microsoft.com/office/powerpoint/2010/main" xmlns="" val="3017398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Yer Tutucusu 5">
            <a:extLst>
              <a:ext uri="{FF2B5EF4-FFF2-40B4-BE49-F238E27FC236}">
                <a16:creationId xmlns:a16="http://schemas.microsoft.com/office/drawing/2014/main" xmlns="" id="{FC063B07-B1D8-4085-956B-F87C73DCEC03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" name="İçerik Yer Tutucusu 2">
            <a:extLst>
              <a:ext uri="{FF2B5EF4-FFF2-40B4-BE49-F238E27FC236}">
                <a16:creationId xmlns:a16="http://schemas.microsoft.com/office/drawing/2014/main" xmlns="" id="{70A8445B-9C03-4649-A882-274488BCB7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49695" y="1260232"/>
            <a:ext cx="10383348" cy="5444328"/>
          </a:xfrm>
        </p:spPr>
      </p:pic>
    </p:spTree>
    <p:extLst>
      <p:ext uri="{BB962C8B-B14F-4D97-AF65-F5344CB8AC3E}">
        <p14:creationId xmlns:p14="http://schemas.microsoft.com/office/powerpoint/2010/main" xmlns="" val="1393591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Özel 6">
      <a:dk1>
        <a:srgbClr val="201E1E"/>
      </a:dk1>
      <a:lt1>
        <a:sysClr val="window" lastClr="FFFFFF"/>
      </a:lt1>
      <a:dk2>
        <a:srgbClr val="2B9F00"/>
      </a:dk2>
      <a:lt2>
        <a:srgbClr val="E7E6E6"/>
      </a:lt2>
      <a:accent1>
        <a:srgbClr val="2B2929"/>
      </a:accent1>
      <a:accent2>
        <a:srgbClr val="BBE9A9"/>
      </a:accent2>
      <a:accent3>
        <a:srgbClr val="A5A5A5"/>
      </a:accent3>
      <a:accent4>
        <a:srgbClr val="62B642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Özel 2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0</Words>
  <Application>Microsoft Macintosh PowerPoint</Application>
  <PresentationFormat>Özel</PresentationFormat>
  <Paragraphs>0</Paragraphs>
  <Slides>10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10</vt:i4>
      </vt:variant>
    </vt:vector>
  </HeadingPairs>
  <TitlesOfParts>
    <vt:vector size="11" baseType="lpstr">
      <vt:lpstr>Office Teması</vt:lpstr>
      <vt:lpstr>Slayt 1</vt:lpstr>
      <vt:lpstr>Slayt 2</vt:lpstr>
      <vt:lpstr>Slayt 3</vt:lpstr>
      <vt:lpstr>Slayt 4</vt:lpstr>
      <vt:lpstr>Slayt 5</vt:lpstr>
      <vt:lpstr>Slayt 6</vt:lpstr>
      <vt:lpstr>Slayt 7</vt:lpstr>
      <vt:lpstr>Slayt 8</vt:lpstr>
      <vt:lpstr>Slayt 9</vt:lpstr>
      <vt:lpstr>Slayt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mert tırnova</dc:creator>
  <cp:lastModifiedBy>Abdullah</cp:lastModifiedBy>
  <cp:revision>47</cp:revision>
  <dcterms:created xsi:type="dcterms:W3CDTF">2021-12-09T21:12:38Z</dcterms:created>
  <dcterms:modified xsi:type="dcterms:W3CDTF">2022-02-26T10:56:53Z</dcterms:modified>
</cp:coreProperties>
</file>